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</p:sldIdLst>
  <p:sldSz cx="12192000" cy="6858000"/>
  <p:notesSz cx="7102475" cy="9388475"/>
  <p:defaultTextStyle>
    <a:defPPr>
      <a:defRPr lang="es-CO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Estilo medio 2 - Énfasis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4965" autoAdjust="0"/>
    <p:restoredTop sz="94291" autoAdjust="0"/>
  </p:normalViewPr>
  <p:slideViewPr>
    <p:cSldViewPr snapToGrid="0">
      <p:cViewPr varScale="1">
        <p:scale>
          <a:sx n="108" d="100"/>
          <a:sy n="108" d="100"/>
        </p:scale>
        <p:origin x="714" y="10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slide" Target="slides/slide2.xml"/><Relationship Id="rId7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heme" Target="theme/theme1.xml"/><Relationship Id="rId5" Type="http://schemas.openxmlformats.org/officeDocument/2006/relationships/viewProps" Target="viewProps.xml"/><Relationship Id="rId4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de título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5195837D-C3D9-4183-9ED8-21268B7BB9A5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s-ES"/>
              <a:t>Haga clic para modificar el estilo de título del patrón</a:t>
            </a:r>
            <a:endParaRPr lang="es-CO"/>
          </a:p>
        </p:txBody>
      </p:sp>
      <p:sp>
        <p:nvSpPr>
          <p:cNvPr id="3" name="Subtítulo 2">
            <a:extLst>
              <a:ext uri="{FF2B5EF4-FFF2-40B4-BE49-F238E27FC236}">
                <a16:creationId xmlns:a16="http://schemas.microsoft.com/office/drawing/2014/main" id="{C02E1D06-34A1-49F6-A55A-C00267458341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189" indent="0" algn="ctr">
              <a:buNone/>
              <a:defRPr sz="2000"/>
            </a:lvl2pPr>
            <a:lvl3pPr marL="914377" indent="0" algn="ctr">
              <a:buNone/>
              <a:defRPr sz="1800"/>
            </a:lvl3pPr>
            <a:lvl4pPr marL="1371566" indent="0" algn="ctr">
              <a:buNone/>
              <a:defRPr sz="1600"/>
            </a:lvl4pPr>
            <a:lvl5pPr marL="1828754" indent="0" algn="ctr">
              <a:buNone/>
              <a:defRPr sz="1600"/>
            </a:lvl5pPr>
            <a:lvl6pPr marL="2285943" indent="0" algn="ctr">
              <a:buNone/>
              <a:defRPr sz="1600"/>
            </a:lvl6pPr>
            <a:lvl7pPr marL="2743131" indent="0" algn="ctr">
              <a:buNone/>
              <a:defRPr sz="1600"/>
            </a:lvl7pPr>
            <a:lvl8pPr marL="3200320" indent="0" algn="ctr">
              <a:buNone/>
              <a:defRPr sz="1600"/>
            </a:lvl8pPr>
            <a:lvl9pPr marL="3657509" indent="0" algn="ctr">
              <a:buNone/>
              <a:defRPr sz="1600"/>
            </a:lvl9pPr>
          </a:lstStyle>
          <a:p>
            <a:r>
              <a:rPr lang="es-ES"/>
              <a:t>Haga clic para modificar el estilo de subtítulo del patrón</a:t>
            </a:r>
            <a:endParaRPr lang="es-CO"/>
          </a:p>
        </p:txBody>
      </p:sp>
    </p:spTree>
    <p:extLst>
      <p:ext uri="{BB962C8B-B14F-4D97-AF65-F5344CB8AC3E}">
        <p14:creationId xmlns:p14="http://schemas.microsoft.com/office/powerpoint/2010/main" val="165620191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1_Diapositiva de título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5195837D-C3D9-4183-9ED8-21268B7BB9A5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s-ES"/>
              <a:t>Haga clic para modificar el estilo de título del patrón</a:t>
            </a:r>
            <a:endParaRPr lang="es-CO"/>
          </a:p>
        </p:txBody>
      </p:sp>
      <p:sp>
        <p:nvSpPr>
          <p:cNvPr id="3" name="Subtítulo 2">
            <a:extLst>
              <a:ext uri="{FF2B5EF4-FFF2-40B4-BE49-F238E27FC236}">
                <a16:creationId xmlns:a16="http://schemas.microsoft.com/office/drawing/2014/main" id="{C02E1D06-34A1-49F6-A55A-C00267458341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189" indent="0" algn="ctr">
              <a:buNone/>
              <a:defRPr sz="2000"/>
            </a:lvl2pPr>
            <a:lvl3pPr marL="914377" indent="0" algn="ctr">
              <a:buNone/>
              <a:defRPr sz="1800"/>
            </a:lvl3pPr>
            <a:lvl4pPr marL="1371566" indent="0" algn="ctr">
              <a:buNone/>
              <a:defRPr sz="1600"/>
            </a:lvl4pPr>
            <a:lvl5pPr marL="1828754" indent="0" algn="ctr">
              <a:buNone/>
              <a:defRPr sz="1600"/>
            </a:lvl5pPr>
            <a:lvl6pPr marL="2285943" indent="0" algn="ctr">
              <a:buNone/>
              <a:defRPr sz="1600"/>
            </a:lvl6pPr>
            <a:lvl7pPr marL="2743131" indent="0" algn="ctr">
              <a:buNone/>
              <a:defRPr sz="1600"/>
            </a:lvl7pPr>
            <a:lvl8pPr marL="3200320" indent="0" algn="ctr">
              <a:buNone/>
              <a:defRPr sz="1600"/>
            </a:lvl8pPr>
            <a:lvl9pPr marL="3657509" indent="0" algn="ctr">
              <a:buNone/>
              <a:defRPr sz="1600"/>
            </a:lvl9pPr>
          </a:lstStyle>
          <a:p>
            <a:r>
              <a:rPr lang="es-ES"/>
              <a:t>Haga clic para modificar el estilo de subtítulo del patrón</a:t>
            </a:r>
            <a:endParaRPr lang="es-CO"/>
          </a:p>
        </p:txBody>
      </p:sp>
    </p:spTree>
    <p:extLst>
      <p:ext uri="{BB962C8B-B14F-4D97-AF65-F5344CB8AC3E}">
        <p14:creationId xmlns:p14="http://schemas.microsoft.com/office/powerpoint/2010/main" val="142419992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título 1">
            <a:extLst>
              <a:ext uri="{FF2B5EF4-FFF2-40B4-BE49-F238E27FC236}">
                <a16:creationId xmlns:a16="http://schemas.microsoft.com/office/drawing/2014/main" id="{FB258F59-BD8E-4217-AED7-6C19237505E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9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s-ES" dirty="0"/>
              <a:t>Haga clic para modificar el estilo de título del patrón</a:t>
            </a:r>
            <a:endParaRPr lang="es-CO" dirty="0"/>
          </a:p>
        </p:txBody>
      </p:sp>
      <p:sp>
        <p:nvSpPr>
          <p:cNvPr id="3" name="Marcador de texto 2">
            <a:extLst>
              <a:ext uri="{FF2B5EF4-FFF2-40B4-BE49-F238E27FC236}">
                <a16:creationId xmlns:a16="http://schemas.microsoft.com/office/drawing/2014/main" id="{9F62CBA5-B6B4-4A23-B874-4286121289D8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CO"/>
          </a:p>
        </p:txBody>
      </p:sp>
    </p:spTree>
    <p:extLst>
      <p:ext uri="{BB962C8B-B14F-4D97-AF65-F5344CB8AC3E}">
        <p14:creationId xmlns:p14="http://schemas.microsoft.com/office/powerpoint/2010/main" val="262069167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</p:sldLayoutIdLst>
  <p:txStyles>
    <p:titleStyle>
      <a:lvl1pPr algn="l" defTabSz="914377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594" indent="-228594" algn="l" defTabSz="914377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783" indent="-228594" algn="l" defTabSz="914377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2971" indent="-228594" algn="l" defTabSz="914377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160" indent="-228594" algn="l" defTabSz="914377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349" indent="-228594" algn="l" defTabSz="914377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537" indent="-228594" algn="l" defTabSz="914377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726" indent="-228594" algn="l" defTabSz="914377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8914" indent="-228594" algn="l" defTabSz="914377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103" indent="-228594" algn="l" defTabSz="914377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s-CO"/>
      </a:defPPr>
      <a:lvl1pPr marL="0" algn="l" defTabSz="91437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189" algn="l" defTabSz="91437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377" algn="l" defTabSz="91437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566" algn="l" defTabSz="91437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754" algn="l" defTabSz="91437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5943" algn="l" defTabSz="91437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131" algn="l" defTabSz="91437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320" algn="l" defTabSz="91437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509" algn="l" defTabSz="91437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990814685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63E0A62A-F84E-4EAA-BD22-199444E751D6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es-CO"/>
          </a:p>
        </p:txBody>
      </p:sp>
      <p:sp>
        <p:nvSpPr>
          <p:cNvPr id="3" name="Subtítulo 2">
            <a:extLst>
              <a:ext uri="{FF2B5EF4-FFF2-40B4-BE49-F238E27FC236}">
                <a16:creationId xmlns:a16="http://schemas.microsoft.com/office/drawing/2014/main" id="{CF84E9E0-F787-43ED-AA3C-951C4E1B1DF5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s-CO"/>
          </a:p>
        </p:txBody>
      </p:sp>
    </p:spTree>
    <p:extLst>
      <p:ext uri="{BB962C8B-B14F-4D97-AF65-F5344CB8AC3E}">
        <p14:creationId xmlns:p14="http://schemas.microsoft.com/office/powerpoint/2010/main" val="3188124484"/>
      </p:ext>
    </p:extLst>
  </p:cSld>
  <p:clrMapOvr>
    <a:masterClrMapping/>
  </p:clrMapOvr>
</p:sld>
</file>

<file path=ppt/theme/theme1.xml><?xml version="1.0" encoding="utf-8"?>
<a:theme xmlns:a="http://schemas.openxmlformats.org/drawingml/2006/main" name="Tema d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1302</TotalTime>
  <Words>0</Words>
  <Application>Microsoft Office PowerPoint</Application>
  <PresentationFormat>Panorámica</PresentationFormat>
  <Paragraphs>0</Paragraphs>
  <Slides>2</Slides>
  <Notes>0</Notes>
  <HiddenSlides>0</HiddenSlides>
  <MMClips>0</MMClips>
  <ScaleCrop>false</ScaleCrop>
  <HeadingPairs>
    <vt:vector size="6" baseType="variant">
      <vt:variant>
        <vt:lpstr>Fuentes usadas</vt:lpstr>
      </vt:variant>
      <vt:variant>
        <vt:i4>3</vt:i4>
      </vt:variant>
      <vt:variant>
        <vt:lpstr>Tema</vt:lpstr>
      </vt:variant>
      <vt:variant>
        <vt:i4>1</vt:i4>
      </vt:variant>
      <vt:variant>
        <vt:lpstr>Títulos de diapositiva</vt:lpstr>
      </vt:variant>
      <vt:variant>
        <vt:i4>2</vt:i4>
      </vt:variant>
    </vt:vector>
  </HeadingPairs>
  <TitlesOfParts>
    <vt:vector size="6" baseType="lpstr">
      <vt:lpstr>Arial</vt:lpstr>
      <vt:lpstr>Calibri</vt:lpstr>
      <vt:lpstr>Calibri Light</vt:lpstr>
      <vt:lpstr>Tema de Office</vt:lpstr>
      <vt:lpstr>Presentación de PowerPoint</vt:lpstr>
      <vt:lpstr>Presentación de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Presentación de PowerPoint</dc:title>
  <dc:creator>Sistemas</dc:creator>
  <cp:lastModifiedBy>Soporte Técnico TI PoliASDI</cp:lastModifiedBy>
  <cp:revision>51</cp:revision>
  <cp:lastPrinted>2020-01-23T22:01:22Z</cp:lastPrinted>
  <dcterms:created xsi:type="dcterms:W3CDTF">2019-10-25T00:42:55Z</dcterms:created>
  <dcterms:modified xsi:type="dcterms:W3CDTF">2022-02-12T20:20:52Z</dcterms:modified>
</cp:coreProperties>
</file>